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1" r:id="rId2"/>
    <p:sldId id="256" r:id="rId3"/>
    <p:sldId id="260" r:id="rId4"/>
    <p:sldId id="263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2" r:id="rId13"/>
    <p:sldId id="264" r:id="rId14"/>
    <p:sldId id="266" r:id="rId15"/>
    <p:sldId id="267" r:id="rId16"/>
    <p:sldId id="268" r:id="rId17"/>
    <p:sldId id="269" r:id="rId18"/>
    <p:sldId id="262" r:id="rId19"/>
    <p:sldId id="265" r:id="rId20"/>
    <p:sldId id="278" r:id="rId21"/>
    <p:sldId id="279" r:id="rId22"/>
    <p:sldId id="280" r:id="rId23"/>
    <p:sldId id="281" r:id="rId24"/>
    <p:sldId id="282" r:id="rId2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 autoAdjust="0"/>
    <p:restoredTop sz="95885"/>
  </p:normalViewPr>
  <p:slideViewPr>
    <p:cSldViewPr snapToGrid="0" snapToObjects="1">
      <p:cViewPr varScale="1">
        <p:scale>
          <a:sx n="122" d="100"/>
          <a:sy n="122" d="100"/>
        </p:scale>
        <p:origin x="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BCBA-A19D-5147-A40C-1B71EFBC11B7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83C13-3F9E-AD4D-8D7A-A22ACCC92A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statistiche, anonimato, differenziare utenti per ruolo.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83C13-3F9E-AD4D-8D7A-A22ACCC92AB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06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SafeStreets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Samuele Moscatelli 940515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Andrea </a:t>
            </a:r>
            <a:r>
              <a:rPr lang="it-IT" dirty="0" err="1">
                <a:solidFill>
                  <a:schemeClr val="bg1"/>
                </a:solidFill>
              </a:rPr>
              <a:t>Pozzoli</a:t>
            </a:r>
            <a:r>
              <a:rPr lang="it-IT" dirty="0">
                <a:solidFill>
                  <a:schemeClr val="bg1"/>
                </a:solidFill>
              </a:rPr>
              <a:t> 944031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D7772-5610-4B49-9293-9CF2E19C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59C9-4806-434D-BDBD-0A5E9120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G5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collaborate with </a:t>
            </a:r>
            <a:r>
              <a:rPr lang="it-IT" b="1" dirty="0" err="1"/>
              <a:t>SafeStreets</a:t>
            </a:r>
            <a:r>
              <a:rPr lang="it-IT" b="1" dirty="0"/>
              <a:t>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provide</a:t>
            </a:r>
            <a:r>
              <a:rPr lang="it-IT" b="1" dirty="0"/>
              <a:t> information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accidents</a:t>
            </a:r>
            <a:r>
              <a:rPr lang="it-IT" b="1" dirty="0"/>
              <a:t> </a:t>
            </a:r>
            <a:r>
              <a:rPr lang="it-IT" b="1" dirty="0" err="1"/>
              <a:t>occurred</a:t>
            </a:r>
            <a:r>
              <a:rPr lang="it-IT" b="1" dirty="0"/>
              <a:t> in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R12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territory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D11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data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jurisdiction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and can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37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B560A-EDB9-DA4B-8AFB-13BFCFAC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(G6)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FF8C4B-78C2-0148-9337-0AA63E00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G6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most</a:t>
            </a:r>
            <a:r>
              <a:rPr lang="it-IT" b="1" dirty="0"/>
              <a:t>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R17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User </a:t>
            </a:r>
            <a:r>
              <a:rPr lang="it-IT" dirty="0" err="1"/>
              <a:t>requests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data and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accident</a:t>
            </a:r>
            <a:r>
              <a:rPr lang="it-IT" dirty="0"/>
              <a:t> data, the System must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. </a:t>
            </a:r>
          </a:p>
          <a:p>
            <a:r>
              <a:rPr lang="it-IT" dirty="0"/>
              <a:t>R23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municipalities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732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A2C7D-864B-E14B-8ACD-2728764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(G7)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44B57A-9634-9143-97AF-F02B2C4D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G7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interventions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can do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improve</a:t>
            </a:r>
            <a:r>
              <a:rPr lang="it-IT" b="1" dirty="0"/>
              <a:t> the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</p:txBody>
      </p:sp>
    </p:spTree>
    <p:extLst>
      <p:ext uri="{BB962C8B-B14F-4D97-AF65-F5344CB8AC3E}">
        <p14:creationId xmlns:p14="http://schemas.microsoft.com/office/powerpoint/2010/main" val="180369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5E40C-848A-1143-A71E-686375E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6A72F7-9A67-C346-9CA9-6FE9C7DD7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173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C53F4-FE40-F34F-9969-AFAD7227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9E8707-33B3-4544-816F-416E3E03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1" y="1306669"/>
            <a:ext cx="4258469" cy="477153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E397290-2289-E74B-96EE-88855B0EC5C2}"/>
              </a:ext>
            </a:extLst>
          </p:cNvPr>
          <p:cNvSpPr/>
          <p:nvPr/>
        </p:nvSpPr>
        <p:spPr>
          <a:xfrm>
            <a:off x="3112034" y="1728908"/>
            <a:ext cx="1167973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FCFAD70-3472-9948-99AE-E8B9BC56A5BC}"/>
              </a:ext>
            </a:extLst>
          </p:cNvPr>
          <p:cNvSpPr/>
          <p:nvPr/>
        </p:nvSpPr>
        <p:spPr>
          <a:xfrm>
            <a:off x="3775420" y="3096666"/>
            <a:ext cx="1607244" cy="5212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57708AF-3895-E942-AF5A-C97928377871}"/>
              </a:ext>
            </a:extLst>
          </p:cNvPr>
          <p:cNvSpPr/>
          <p:nvPr/>
        </p:nvSpPr>
        <p:spPr>
          <a:xfrm>
            <a:off x="2949389" y="4725533"/>
            <a:ext cx="1230725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20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F3F83-A26F-FD47-9756-2C7A67B4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Authority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1E670A8-E37B-7E48-AC75-B52817A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99" y="1315611"/>
            <a:ext cx="6396202" cy="477544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73FE17B-1513-EA4E-A7E2-6BBFFA30CCEB}"/>
              </a:ext>
            </a:extLst>
          </p:cNvPr>
          <p:cNvSpPr/>
          <p:nvPr/>
        </p:nvSpPr>
        <p:spPr>
          <a:xfrm>
            <a:off x="2820041" y="1467650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7D0A86D-2AC4-7444-9025-711B5BD38B91}"/>
              </a:ext>
            </a:extLst>
          </p:cNvPr>
          <p:cNvSpPr/>
          <p:nvPr/>
        </p:nvSpPr>
        <p:spPr>
          <a:xfrm>
            <a:off x="3188874" y="2074835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5EB7824-4D41-E24B-9DF4-212D6A317930}"/>
              </a:ext>
            </a:extLst>
          </p:cNvPr>
          <p:cNvSpPr/>
          <p:nvPr/>
        </p:nvSpPr>
        <p:spPr>
          <a:xfrm>
            <a:off x="3427078" y="2879606"/>
            <a:ext cx="1513756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840F770-6BC3-D64D-BE12-98BD431E71BD}"/>
              </a:ext>
            </a:extLst>
          </p:cNvPr>
          <p:cNvSpPr/>
          <p:nvPr/>
        </p:nvSpPr>
        <p:spPr>
          <a:xfrm>
            <a:off x="2474259" y="4921625"/>
            <a:ext cx="1751959" cy="6877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5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7403-47F8-2B42-BACF-A76C806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Municipality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7CBBFA-9651-DD48-BA8F-830430FA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5" y="1269086"/>
            <a:ext cx="7469570" cy="479647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00FEB8D-00CE-BD4C-AB30-B7C47ED59380}"/>
              </a:ext>
            </a:extLst>
          </p:cNvPr>
          <p:cNvSpPr/>
          <p:nvPr/>
        </p:nvSpPr>
        <p:spPr>
          <a:xfrm>
            <a:off x="3012141" y="1582911"/>
            <a:ext cx="1682804" cy="5609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F62512B-17B2-3B49-ADD4-53D20D942DD5}"/>
              </a:ext>
            </a:extLst>
          </p:cNvPr>
          <p:cNvSpPr/>
          <p:nvPr/>
        </p:nvSpPr>
        <p:spPr>
          <a:xfrm>
            <a:off x="2685570" y="2602328"/>
            <a:ext cx="2063163" cy="70180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6025AD2-8C4E-4F4C-965F-A4C61C284C9C}"/>
              </a:ext>
            </a:extLst>
          </p:cNvPr>
          <p:cNvSpPr/>
          <p:nvPr/>
        </p:nvSpPr>
        <p:spPr>
          <a:xfrm>
            <a:off x="2312895" y="4149377"/>
            <a:ext cx="2063163" cy="5532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8029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939EE-CE18-DC4B-9276-AAE6B38A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1E54DC-C30F-7A44-9943-EDE210F4C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698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79576" y="484737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</a:t>
            </a:r>
            <a:r>
              <a:rPr lang="it-IT" dirty="0" err="1"/>
              <a:t>Document</a:t>
            </a:r>
            <a:endParaRPr lang="it-IT" dirty="0"/>
          </a:p>
        </p:txBody>
      </p:sp>
      <p:pic>
        <p:nvPicPr>
          <p:cNvPr id="132" name="Immagine 13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32B3D1-C50E-FD46-A8BB-7BD6C95D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– Client</a:t>
            </a:r>
          </a:p>
        </p:txBody>
      </p:sp>
      <p:pic>
        <p:nvPicPr>
          <p:cNvPr id="9" name="Segnaposto contenuto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DC2FB7-A881-7740-B65F-B5BD78488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72" y="1432035"/>
            <a:ext cx="4626539" cy="4525963"/>
          </a:xfrm>
        </p:spPr>
      </p:pic>
    </p:spTree>
    <p:extLst>
      <p:ext uri="{BB962C8B-B14F-4D97-AF65-F5344CB8AC3E}">
        <p14:creationId xmlns:p14="http://schemas.microsoft.com/office/powerpoint/2010/main" val="6681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8538E-1F83-9F4A-9142-DF85F5DA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- Server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5650B1-8CD7-6E4D-B939-8F9E639E8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" y="1445739"/>
            <a:ext cx="8323263" cy="4414472"/>
          </a:xfrm>
        </p:spPr>
      </p:pic>
    </p:spTree>
    <p:extLst>
      <p:ext uri="{BB962C8B-B14F-4D97-AF65-F5344CB8AC3E}">
        <p14:creationId xmlns:p14="http://schemas.microsoft.com/office/powerpoint/2010/main" val="1963626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7ADE8-CEBF-B94B-B5CE-3A611569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end </a:t>
            </a:r>
            <a:r>
              <a:rPr lang="it-IT" dirty="0" err="1"/>
              <a:t>user</a:t>
            </a:r>
            <a:r>
              <a:rPr lang="it-IT" dirty="0"/>
              <a:t> create a new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B6E2904-CC4C-E840-86BA-734F6F53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235" y="1368973"/>
            <a:ext cx="5513613" cy="4525963"/>
          </a:xfrm>
        </p:spPr>
      </p:pic>
    </p:spTree>
    <p:extLst>
      <p:ext uri="{BB962C8B-B14F-4D97-AF65-F5344CB8AC3E}">
        <p14:creationId xmlns:p14="http://schemas.microsoft.com/office/powerpoint/2010/main" val="34564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7E11F6-FB32-454B-A616-6B93974B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 for a </a:t>
            </a:r>
            <a:r>
              <a:rPr lang="it-IT" dirty="0" err="1"/>
              <a:t>violation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55FAAC-26DF-8541-BFF6-A3138516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58" y="1771757"/>
            <a:ext cx="6063284" cy="3888558"/>
          </a:xfrm>
        </p:spPr>
      </p:pic>
    </p:spTree>
    <p:extLst>
      <p:ext uri="{BB962C8B-B14F-4D97-AF65-F5344CB8AC3E}">
        <p14:creationId xmlns:p14="http://schemas.microsoft.com/office/powerpoint/2010/main" val="6628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566C0-B724-FF41-873C-7CEA658D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notifies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1F2B0B-EE41-B740-B3F8-04F12E0D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72" y="1474077"/>
            <a:ext cx="6107940" cy="4525963"/>
          </a:xfrm>
        </p:spPr>
      </p:pic>
    </p:spTree>
    <p:extLst>
      <p:ext uri="{BB962C8B-B14F-4D97-AF65-F5344CB8AC3E}">
        <p14:creationId xmlns:p14="http://schemas.microsoft.com/office/powerpoint/2010/main" val="8798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40B25-C436-154F-BA84-63D660DD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/>
              <a:t>interventions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178D1FD-C448-6F41-8D30-750277CE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040" y="1474076"/>
            <a:ext cx="6010003" cy="4525963"/>
          </a:xfrm>
        </p:spPr>
      </p:pic>
    </p:spTree>
    <p:extLst>
      <p:ext uri="{BB962C8B-B14F-4D97-AF65-F5344CB8AC3E}">
        <p14:creationId xmlns:p14="http://schemas.microsoft.com/office/powerpoint/2010/main" val="394143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55514" y="4946108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Requirement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C20B576-CEE1-CA49-9170-5C0B85F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7E70F-F906-8641-B483-369E9D5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Goals</a:t>
            </a:r>
            <a:r>
              <a:rPr lang="it-IT" sz="3200" dirty="0"/>
              <a:t> of the System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3A50776E-A2DB-7342-B2DD-7B0A2A7E7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593544"/>
              </p:ext>
            </p:extLst>
          </p:nvPr>
        </p:nvGraphicFramePr>
        <p:xfrm>
          <a:off x="148856" y="1600200"/>
          <a:ext cx="8889387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3129">
                  <a:extLst>
                    <a:ext uri="{9D8B030D-6E8A-4147-A177-3AD203B41FA5}">
                      <a16:colId xmlns:a16="http://schemas.microsoft.com/office/drawing/2014/main" val="2592100682"/>
                    </a:ext>
                  </a:extLst>
                </a:gridCol>
                <a:gridCol w="2963129">
                  <a:extLst>
                    <a:ext uri="{9D8B030D-6E8A-4147-A177-3AD203B41FA5}">
                      <a16:colId xmlns:a16="http://schemas.microsoft.com/office/drawing/2014/main" val="3256272249"/>
                    </a:ext>
                  </a:extLst>
                </a:gridCol>
                <a:gridCol w="2963129">
                  <a:extLst>
                    <a:ext uri="{9D8B030D-6E8A-4147-A177-3AD203B41FA5}">
                      <a16:colId xmlns:a16="http://schemas.microsoft.com/office/drawing/2014/main" val="3540759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800" dirty="0" err="1"/>
                        <a:t>EndUser</a:t>
                      </a:r>
                      <a:endParaRPr lang="it-IT" sz="2800" dirty="0"/>
                    </a:p>
                    <a:p>
                      <a:endParaRPr lang="it-IT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G1)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authorities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moment and situation,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participating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G11) 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Authority</a:t>
                      </a:r>
                    </a:p>
                    <a:p>
                      <a:endParaRPr lang="it-IT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G3)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recent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G8)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around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him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G10)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 authority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authorities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go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 err="1"/>
                        <a:t>Municipality</a:t>
                      </a:r>
                      <a:endParaRPr lang="it-IT" sz="2800" dirty="0"/>
                    </a:p>
                    <a:p>
                      <a:endParaRPr lang="it-IT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G5)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collaborate with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information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accidents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occurred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G6)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G7)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possible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do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474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93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C0691-011E-134D-92A4-23D0BB1F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2DF33-64D7-964A-9CF4-BFFA7B11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sz="2300" b="1" dirty="0"/>
              <a:t>G1 A </a:t>
            </a:r>
            <a:r>
              <a:rPr lang="it-IT" sz="2300" b="1" dirty="0" err="1"/>
              <a:t>person</a:t>
            </a:r>
            <a:r>
              <a:rPr lang="it-IT" sz="2300" b="1" dirty="0"/>
              <a:t> (end </a:t>
            </a:r>
            <a:r>
              <a:rPr lang="it-IT" sz="2300" b="1" dirty="0" err="1"/>
              <a:t>user</a:t>
            </a:r>
            <a:r>
              <a:rPr lang="it-IT" sz="2300" b="1" dirty="0"/>
              <a:t>) </a:t>
            </a:r>
            <a:r>
              <a:rPr lang="it-IT" sz="2300" b="1" dirty="0" err="1"/>
              <a:t>who</a:t>
            </a:r>
            <a:r>
              <a:rPr lang="it-IT" sz="2300" b="1" dirty="0"/>
              <a:t> </a:t>
            </a:r>
            <a:r>
              <a:rPr lang="it-IT" sz="2300" b="1" dirty="0" err="1"/>
              <a:t>sees</a:t>
            </a:r>
            <a:r>
              <a:rPr lang="it-IT" sz="2300" b="1" dirty="0"/>
              <a:t> a </a:t>
            </a:r>
            <a:r>
              <a:rPr lang="it-IT" sz="2300" b="1" dirty="0" err="1"/>
              <a:t>traffic</a:t>
            </a:r>
            <a:r>
              <a:rPr lang="it-IT" sz="2300" b="1" dirty="0"/>
              <a:t> </a:t>
            </a:r>
            <a:r>
              <a:rPr lang="it-IT" sz="2300" b="1" dirty="0" err="1"/>
              <a:t>violation</a:t>
            </a:r>
            <a:r>
              <a:rPr lang="it-IT" sz="2300" b="1" dirty="0"/>
              <a:t> </a:t>
            </a:r>
            <a:r>
              <a:rPr lang="it-IT" sz="2300" b="1" dirty="0" err="1"/>
              <a:t>should</a:t>
            </a:r>
            <a:r>
              <a:rPr lang="it-IT" sz="2300" b="1" dirty="0"/>
              <a:t> be </a:t>
            </a:r>
            <a:r>
              <a:rPr lang="it-IT" sz="2300" b="1" dirty="0" err="1"/>
              <a:t>able</a:t>
            </a:r>
            <a:r>
              <a:rPr lang="it-IT" sz="2300" b="1" dirty="0"/>
              <a:t> to </a:t>
            </a:r>
            <a:r>
              <a:rPr lang="it-IT" sz="2300" b="1" dirty="0" err="1"/>
              <a:t>notify</a:t>
            </a:r>
            <a:r>
              <a:rPr lang="it-IT" sz="2300" b="1" dirty="0"/>
              <a:t> </a:t>
            </a:r>
            <a:r>
              <a:rPr lang="it-IT" sz="2300" b="1" dirty="0" err="1"/>
              <a:t>authorities</a:t>
            </a:r>
            <a:r>
              <a:rPr lang="it-IT" sz="2300" b="1" dirty="0"/>
              <a:t> of the </a:t>
            </a:r>
            <a:r>
              <a:rPr lang="it-IT" sz="2300" b="1" dirty="0" err="1"/>
              <a:t>violation</a:t>
            </a:r>
            <a:r>
              <a:rPr lang="it-IT" sz="2300" b="1" dirty="0"/>
              <a:t> in </a:t>
            </a:r>
            <a:r>
              <a:rPr lang="it-IT" sz="2300" b="1" dirty="0" err="1"/>
              <a:t>every</a:t>
            </a:r>
            <a:r>
              <a:rPr lang="it-IT" sz="2300" b="1" dirty="0"/>
              <a:t> moment and situation (</a:t>
            </a:r>
            <a:r>
              <a:rPr lang="it-IT" sz="2300" b="1" dirty="0" err="1"/>
              <a:t>such</a:t>
            </a:r>
            <a:r>
              <a:rPr lang="it-IT" sz="2300" b="1" dirty="0"/>
              <a:t> </a:t>
            </a:r>
            <a:r>
              <a:rPr lang="it-IT" sz="2300" b="1" dirty="0" err="1"/>
              <a:t>as</a:t>
            </a:r>
            <a:r>
              <a:rPr lang="it-IT" sz="2300" b="1" dirty="0"/>
              <a:t> with </a:t>
            </a:r>
            <a:r>
              <a:rPr lang="it-IT" sz="2300" b="1" dirty="0" err="1"/>
              <a:t>lack</a:t>
            </a:r>
            <a:r>
              <a:rPr lang="it-IT" sz="2300" b="1" dirty="0"/>
              <a:t> of internet connection), </a:t>
            </a:r>
            <a:r>
              <a:rPr lang="it-IT" sz="2300" b="1" dirty="0" err="1"/>
              <a:t>participating</a:t>
            </a:r>
            <a:r>
              <a:rPr lang="it-IT" sz="2300" b="1" dirty="0"/>
              <a:t> to </a:t>
            </a:r>
            <a:r>
              <a:rPr lang="it-IT" sz="2300" b="1" dirty="0" err="1"/>
              <a:t>street</a:t>
            </a:r>
            <a:r>
              <a:rPr lang="it-IT" sz="2300" b="1" dirty="0"/>
              <a:t> </a:t>
            </a:r>
            <a:r>
              <a:rPr lang="it-IT" sz="2300" b="1" dirty="0" err="1"/>
              <a:t>regulation</a:t>
            </a:r>
            <a:r>
              <a:rPr lang="it-IT" sz="2300" b="1" dirty="0"/>
              <a:t>. </a:t>
            </a:r>
            <a:endParaRPr lang="it-IT" sz="2300" dirty="0"/>
          </a:p>
          <a:p>
            <a:r>
              <a:rPr lang="it-IT" dirty="0"/>
              <a:t>R1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take a </a:t>
            </a:r>
            <a:r>
              <a:rPr lang="it-IT" dirty="0" err="1"/>
              <a:t>picture</a:t>
            </a:r>
            <a:r>
              <a:rPr lang="it-IT" dirty="0"/>
              <a:t> of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insert</a:t>
            </a:r>
            <a:r>
              <a:rPr lang="it-IT" dirty="0"/>
              <a:t> a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the information to </a:t>
            </a:r>
            <a:r>
              <a:rPr lang="it-IT" dirty="0" err="1"/>
              <a:t>authorities</a:t>
            </a:r>
            <a:r>
              <a:rPr lang="it-IT" dirty="0"/>
              <a:t>. </a:t>
            </a:r>
          </a:p>
          <a:p>
            <a:r>
              <a:rPr lang="it-IT" dirty="0"/>
              <a:t>R2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report,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the date, the time and the position from the </a:t>
            </a:r>
            <a:r>
              <a:rPr lang="it-IT" dirty="0" err="1"/>
              <a:t>device</a:t>
            </a:r>
            <a:r>
              <a:rPr lang="it-IT" dirty="0"/>
              <a:t>. The position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the GPS of the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. </a:t>
            </a:r>
          </a:p>
          <a:p>
            <a:r>
              <a:rPr lang="it-IT" dirty="0"/>
              <a:t>R4  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inserted</a:t>
            </a:r>
            <a:r>
              <a:rPr lang="it-IT" dirty="0"/>
              <a:t> by the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readable</a:t>
            </a:r>
            <a:r>
              <a:rPr lang="it-IT" dirty="0"/>
              <a:t> by the </a:t>
            </a:r>
            <a:r>
              <a:rPr lang="it-IT" dirty="0" err="1"/>
              <a:t>application</a:t>
            </a:r>
            <a:r>
              <a:rPr lang="it-IT" dirty="0"/>
              <a:t>, 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or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. </a:t>
            </a:r>
          </a:p>
          <a:p>
            <a:r>
              <a:rPr lang="it-IT" dirty="0"/>
              <a:t>R5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D1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. </a:t>
            </a:r>
          </a:p>
          <a:p>
            <a:r>
              <a:rPr lang="it-IT" dirty="0"/>
              <a:t>D2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can </a:t>
            </a:r>
            <a:r>
              <a:rPr lang="it-IT" dirty="0" err="1"/>
              <a:t>notify</a:t>
            </a:r>
            <a:r>
              <a:rPr lang="it-IT" dirty="0"/>
              <a:t> the authority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41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ECB322-8A5A-6A4A-A139-02094136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CFB14B-D1B7-E344-B54A-039057F74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G11 A </a:t>
            </a:r>
            <a:r>
              <a:rPr lang="it-IT" b="1" dirty="0" err="1"/>
              <a:t>person</a:t>
            </a:r>
            <a:r>
              <a:rPr lang="it-IT" b="1" dirty="0"/>
              <a:t> (end </a:t>
            </a:r>
            <a:r>
              <a:rPr lang="it-IT" b="1" dirty="0" err="1"/>
              <a:t>user</a:t>
            </a:r>
            <a:r>
              <a:rPr lang="it-IT" b="1" dirty="0"/>
              <a:t>)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(</a:t>
            </a:r>
            <a:r>
              <a:rPr lang="it-IT" b="1" dirty="0" err="1"/>
              <a:t>only</a:t>
            </a:r>
            <a:r>
              <a:rPr lang="it-IT" b="1" dirty="0"/>
              <a:t>) </a:t>
            </a:r>
            <a:r>
              <a:rPr lang="it-IT" b="1" dirty="0" err="1"/>
              <a:t>his</a:t>
            </a:r>
            <a:r>
              <a:rPr lang="it-IT" b="1" dirty="0"/>
              <a:t> </a:t>
            </a:r>
            <a:r>
              <a:rPr lang="it-IT" b="1" dirty="0" err="1"/>
              <a:t>contribution</a:t>
            </a:r>
            <a:r>
              <a:rPr lang="it-IT" b="1" dirty="0"/>
              <a:t> in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regulation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R8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</a:t>
            </a:r>
            <a:r>
              <a:rPr lang="it-IT" dirty="0" err="1"/>
              <a:t>other</a:t>
            </a:r>
            <a:r>
              <a:rPr lang="it-IT" dirty="0"/>
              <a:t>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R22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</a:t>
            </a:r>
            <a:r>
              <a:rPr lang="it-IT" dirty="0" err="1"/>
              <a:t>each</a:t>
            </a:r>
            <a:r>
              <a:rPr lang="it-IT" dirty="0"/>
              <a:t> end </a:t>
            </a:r>
            <a:r>
              <a:rPr lang="it-IT" dirty="0" err="1"/>
              <a:t>user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show to an end </a:t>
            </a:r>
            <a:r>
              <a:rPr lang="it-IT" dirty="0" err="1"/>
              <a:t>user</a:t>
            </a:r>
            <a:r>
              <a:rPr lang="it-IT" dirty="0"/>
              <a:t> (</a:t>
            </a:r>
            <a:r>
              <a:rPr lang="it-IT" dirty="0" err="1"/>
              <a:t>only</a:t>
            </a:r>
            <a:r>
              <a:rPr lang="it-IT" dirty="0"/>
              <a:t>)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contributions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66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E0099-8E8F-0548-BCEB-C4C58E93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024A1E-FBF2-AF41-9356-F74C0950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G3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recent</a:t>
            </a:r>
            <a:r>
              <a:rPr lang="it-IT" b="1" dirty="0"/>
              <a:t>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58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5A94-D777-CF45-A89C-102453CA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(G8)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02DD80-0957-C246-83D7-1CBC2E4D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G8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when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 </a:t>
            </a:r>
            <a:r>
              <a:rPr lang="it-IT" b="1" dirty="0" err="1"/>
              <a:t>occur</a:t>
            </a:r>
            <a:r>
              <a:rPr lang="it-IT" b="1" dirty="0"/>
              <a:t> </a:t>
            </a:r>
            <a:r>
              <a:rPr lang="it-IT" b="1" dirty="0" err="1"/>
              <a:t>around</a:t>
            </a:r>
            <a:r>
              <a:rPr lang="it-IT" b="1" dirty="0"/>
              <a:t> </a:t>
            </a:r>
            <a:r>
              <a:rPr lang="it-IT" b="1" dirty="0" err="1"/>
              <a:t>him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R18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the position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authorities</a:t>
            </a:r>
            <a:r>
              <a:rPr lang="it-IT" dirty="0"/>
              <a:t> from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can be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occurrence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07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3CC3A-699C-6443-978F-B68F3697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(G10)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92D282-43CA-3743-A659-2324C2BB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G10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inform</a:t>
            </a:r>
            <a:r>
              <a:rPr lang="it-IT" b="1" dirty="0"/>
              <a:t> </a:t>
            </a:r>
            <a:r>
              <a:rPr lang="it-IT" b="1" dirty="0" err="1"/>
              <a:t>other</a:t>
            </a:r>
            <a:r>
              <a:rPr lang="it-IT" b="1" dirty="0"/>
              <a:t> </a:t>
            </a:r>
            <a:r>
              <a:rPr lang="it-IT" b="1" dirty="0" err="1"/>
              <a:t>authorities</a:t>
            </a:r>
            <a:r>
              <a:rPr lang="it-IT" b="1" dirty="0"/>
              <a:t>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endParaRPr lang="it-IT" dirty="0"/>
          </a:p>
          <a:p>
            <a:r>
              <a:rPr lang="it-IT" b="1" dirty="0" err="1"/>
              <a:t>intentions</a:t>
            </a:r>
            <a:r>
              <a:rPr lang="it-IT" b="1" dirty="0"/>
              <a:t> to go to </a:t>
            </a:r>
            <a:r>
              <a:rPr lang="it-IT" b="1" dirty="0" err="1"/>
              <a:t>verify</a:t>
            </a:r>
            <a:r>
              <a:rPr lang="it-IT" b="1" dirty="0"/>
              <a:t> a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R19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software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warn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deal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R20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checks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, the System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authorities</a:t>
            </a:r>
            <a:r>
              <a:rPr lang="it-IT" dirty="0"/>
              <a:t> must no </a:t>
            </a:r>
            <a:r>
              <a:rPr lang="it-IT" dirty="0" err="1"/>
              <a:t>longer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notification</a:t>
            </a:r>
            <a:r>
              <a:rPr lang="it-IT" dirty="0"/>
              <a:t> (with “</a:t>
            </a:r>
            <a:r>
              <a:rPr lang="it-IT" dirty="0" err="1"/>
              <a:t>check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”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meant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authority </a:t>
            </a:r>
            <a:r>
              <a:rPr lang="it-IT" dirty="0" err="1"/>
              <a:t>expresses</a:t>
            </a:r>
            <a:r>
              <a:rPr lang="it-IT" dirty="0"/>
              <a:t> to the System the </a:t>
            </a:r>
            <a:r>
              <a:rPr lang="it-IT" dirty="0" err="1"/>
              <a:t>willingness</a:t>
            </a:r>
            <a:r>
              <a:rPr lang="it-IT" dirty="0"/>
              <a:t> of </a:t>
            </a:r>
            <a:r>
              <a:rPr lang="it-IT" dirty="0" err="1"/>
              <a:t>going</a:t>
            </a:r>
            <a:r>
              <a:rPr lang="it-IT" dirty="0"/>
              <a:t>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</a:t>
            </a:r>
            <a:r>
              <a:rPr lang="it-IT" dirty="0" err="1"/>
              <a:t>person</a:t>
            </a:r>
            <a:r>
              <a:rPr lang="it-IT" dirty="0"/>
              <a:t>).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D6 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321836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240</TotalTime>
  <Words>1723</Words>
  <Application>Microsoft Macintosh PowerPoint</Application>
  <PresentationFormat>Presentazione su schermo (4:3)</PresentationFormat>
  <Paragraphs>111</Paragraphs>
  <Slides>24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Goals of the System</vt:lpstr>
      <vt:lpstr>Goals of the System – EndUser (G1)</vt:lpstr>
      <vt:lpstr>Goals of the System – EndUser (G11)</vt:lpstr>
      <vt:lpstr>Goals of the System – Authority (G3)</vt:lpstr>
      <vt:lpstr>Goals of the System – Authority (G8)</vt:lpstr>
      <vt:lpstr>Goals of the System – Authority (G10)</vt:lpstr>
      <vt:lpstr>Goals of the System – Municipality (G5)</vt:lpstr>
      <vt:lpstr>Goals of the System – Municipality (G6)</vt:lpstr>
      <vt:lpstr>Goals of the System – Municipality (G7)</vt:lpstr>
      <vt:lpstr>World and Machine Phenomena</vt:lpstr>
      <vt:lpstr>Use cases - EndUser</vt:lpstr>
      <vt:lpstr>Use cases - Authority</vt:lpstr>
      <vt:lpstr>Use cases - Municipality</vt:lpstr>
      <vt:lpstr>Alloy model</vt:lpstr>
      <vt:lpstr>Firma convenzione  Politecnico di Milano e Veneranda Fabbrica del Duomo di Milano</vt:lpstr>
      <vt:lpstr>Components of the System – Client</vt:lpstr>
      <vt:lpstr>Components of the System - Server</vt:lpstr>
      <vt:lpstr>An end user create a new traffic violation  </vt:lpstr>
      <vt:lpstr>An authority user is notified for a violation</vt:lpstr>
      <vt:lpstr>An authority user notifies other authorities</vt:lpstr>
      <vt:lpstr>A Municipality user requests the unsafe areas and interventions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Samuele Moscatelli</cp:lastModifiedBy>
  <cp:revision>34</cp:revision>
  <dcterms:created xsi:type="dcterms:W3CDTF">2015-05-26T12:27:57Z</dcterms:created>
  <dcterms:modified xsi:type="dcterms:W3CDTF">2020-01-25T15:11:07Z</dcterms:modified>
</cp:coreProperties>
</file>